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82" y="3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10.jpeg>
</file>

<file path=ppt/media/image2.JPG>
</file>

<file path=ppt/media/image3.jpeg>
</file>

<file path=ppt/media/image4.jpeg>
</file>

<file path=ppt/media/image5.jpe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0FD9D-333B-48E5-AB37-6248A023F9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CB4F22-84D9-48B0-A7A8-A965C0A7E1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C35E1-3C44-46ED-B82C-DEF8E088A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DC761-1005-4220-9F79-8B76AD4A6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E3493-34EA-43D6-8339-64EBE3D6D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986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0DE86-DC5A-4E0D-800C-83A934F81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8EF8D4-55A0-4A90-8FF3-8E95F4396F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F27A1-E54F-4F24-B3C4-9681BCBAA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5B0A91-C4DF-4B66-80B7-069CB3782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79C19-6131-4EF6-9E60-35B1B7CCA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13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CC30C0-B40D-43D5-B640-84CAA3704D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432970-EBDC-4D0F-B5A3-EB6F7B2FD4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AFB1E-D367-4084-AC87-551AE2020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962B08-DEBB-4C18-A0AF-C8B206C5F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32B415-851B-480F-8CD7-A070E3342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148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275AA-0662-4759-B770-8A7A937AB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A63EC7-DDFA-443F-80A0-A29A4DB97E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74D77-2033-42AD-896E-97595BC1E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56D49C-D7CC-4B8E-BB3F-51BE65465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C82BC9-6AA5-4EC6-8C2A-668936923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762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A2887-40A6-48DA-8354-18F8169153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72B59-8B4A-4AA2-97C1-DD36E6D054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44115-1111-496F-B6F8-F416B73A4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211B0-4D47-40F2-A440-3AFB82EDC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B15913-CA7A-4F32-8726-EC7E31957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18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608E2-2B54-41BB-B70C-EBF670B53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578AF-7F29-4E82-937C-747184F870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D66E53-CDD5-47D6-95F9-296E9F2F7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9C1885-8216-45C3-9911-F1F694555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1E9A81-B032-492E-9362-D46EFCF64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729F81-FAB0-466B-8130-5C52BD5B7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4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E5E57-CAFE-4FCF-B2C3-27F8660A3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87E0A-F811-4E41-8CDC-DC4E17632A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8986D7-079E-4CED-A76D-7B05F446A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32E764-6E0E-4FF5-8DCA-BCA7B6EE76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934F12-1F28-487E-96A4-EA9A62A73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981D51-42A2-45B9-9291-24D6C9B14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5983B5-8EA9-442E-AF90-2957126CB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CC7EA3-C072-4F15-819D-4775CA68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530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B4946-D12C-4808-A02D-D0EE519BF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028E79-D4F9-4C99-B8CD-304E75687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22C433-4586-4FC1-B540-F61BED9A9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FAF08F-57F4-4B62-94DA-8F117EFA9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603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B894D1D-9034-45EA-9C63-1041A29BC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DC7721-DA57-47A3-9324-3955DDFC1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D79522-73CB-4F4B-9345-DD3C0E742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9248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65773-07E8-46D1-88BB-D8367D966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93C3F-F846-456E-B3A6-0B009C08F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6A7C5A-E152-4AEF-8519-32F284C61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4E3C8A-7485-42C7-BEDF-4FDCB5389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77A805-2D0A-4022-BBCD-38F34AB55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A70AC1-0DE8-431B-883A-40A010E6D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482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9214F-DF5E-4DC8-85B5-87CA314E3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30DBB4-44B4-4B14-A843-FC7913379B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B9B61-221A-411D-BC2D-A9D4C65C0D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037C0B-D9F1-427E-B72C-44F996AAC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5B2060-75DE-43C7-9717-E697A20C0E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B4505-7430-4E40-8E43-17EE3085E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727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0080F3-DA80-4D21-9687-8841494B9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0D358-E5A9-4C94-9319-1006231F7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1BEA2-65C1-4543-AC69-9690965D8C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F612B7-E8A7-44A9-AC0F-4D039DC20126}" type="datetimeFigureOut">
              <a:rPr lang="en-US" smtClean="0"/>
              <a:t>11/19/2019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7DD29-810A-4FA0-B8DD-D300628730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52879B-C5D7-434C-B36A-10B803DC3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B6478-A697-46DF-9309-C55ED09A5E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35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image" Target="../media/image9.JPG"/><Relationship Id="rId4" Type="http://schemas.openxmlformats.org/officeDocument/2006/relationships/image" Target="../media/image3.jpeg"/><Relationship Id="rId9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5.jpeg"/><Relationship Id="rId7" Type="http://schemas.openxmlformats.org/officeDocument/2006/relationships/image" Target="../media/image6.JP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openxmlformats.org/officeDocument/2006/relationships/image" Target="../media/image2.JPG"/><Relationship Id="rId10" Type="http://schemas.openxmlformats.org/officeDocument/2006/relationships/image" Target="../media/image8.JPG"/><Relationship Id="rId4" Type="http://schemas.openxmlformats.org/officeDocument/2006/relationships/image" Target="../media/image1.JPG"/><Relationship Id="rId9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0E9D596-B20C-4C86-B817-BAA08912AC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5" y="48939"/>
            <a:ext cx="2743200" cy="18387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E6275E-2E35-4A27-835E-4D392A8DD6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0198" y="48939"/>
            <a:ext cx="2743200" cy="2059219"/>
          </a:xfrm>
          <a:prstGeom prst="rect">
            <a:avLst/>
          </a:prstGeom>
        </p:spPr>
      </p:pic>
      <p:pic>
        <p:nvPicPr>
          <p:cNvPr id="1026" name="Picture 2" descr="Image result for phyllaplysia taylori">
            <a:extLst>
              <a:ext uri="{FF2B5EF4-FFF2-40B4-BE49-F238E27FC236}">
                <a16:creationId xmlns:a16="http://schemas.microsoft.com/office/drawing/2014/main" id="{325889AC-B9F1-4FC1-ACFF-7FA6264E2C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3" r="12793" b="8505"/>
          <a:stretch/>
        </p:blipFill>
        <p:spPr bwMode="auto">
          <a:xfrm>
            <a:off x="6434432" y="129932"/>
            <a:ext cx="2743200" cy="1897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porcellidium">
            <a:extLst>
              <a:ext uri="{FF2B5EF4-FFF2-40B4-BE49-F238E27FC236}">
                <a16:creationId xmlns:a16="http://schemas.microsoft.com/office/drawing/2014/main" id="{1EA69E8D-6FD9-40E4-902F-373BD5F2E2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44" y="2316153"/>
            <a:ext cx="2743200" cy="2002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9BB2C0D4-587B-4CBA-8FE7-936645A9688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77" t="21749" r="22771" b="41557"/>
          <a:stretch/>
        </p:blipFill>
        <p:spPr bwMode="auto">
          <a:xfrm>
            <a:off x="3160198" y="2260515"/>
            <a:ext cx="2743200" cy="2113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8388D6-484F-4F8B-A3D4-00D3D21959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356" y="2371792"/>
            <a:ext cx="2743200" cy="18746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210E639-A3DB-4B0D-952D-4A3D8A74444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5556" y="203357"/>
            <a:ext cx="2743200" cy="216843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FE0246E-BC39-470F-B2F7-02DF745017B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4045" y="2637063"/>
            <a:ext cx="2743200" cy="134410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A748672-2445-4FF4-95B3-0D3098536D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6891" y="4637583"/>
            <a:ext cx="3329677" cy="2009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237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E3F44026-3555-4273-AD83-021E2B08BB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986" y="3356914"/>
            <a:ext cx="1828800" cy="14456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1AAB7CA-C64A-4278-ACD5-8F4080B3A9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77" t="21749" r="22771" b="41557"/>
          <a:stretch/>
        </p:blipFill>
        <p:spPr bwMode="auto">
          <a:xfrm>
            <a:off x="2360755" y="2884524"/>
            <a:ext cx="2286000" cy="176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AD04197-EE0C-4FB6-83EA-89EA75B784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77" t="21749" r="22771" b="41557"/>
          <a:stretch/>
        </p:blipFill>
        <p:spPr bwMode="auto">
          <a:xfrm>
            <a:off x="74755" y="1352215"/>
            <a:ext cx="2286000" cy="176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093D4A3-A805-4FE3-A272-045B5BB25E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5" y="48940"/>
            <a:ext cx="2286000" cy="153230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492A080-FE85-42A3-9AE9-93B66EA7CF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0755" y="1581249"/>
            <a:ext cx="2286000" cy="153230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ED7B25-EF8C-4D49-AD95-856CEB729C7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755" y="3113558"/>
            <a:ext cx="2286000" cy="15323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87B680-8F6D-4D30-ABAD-724A9D7804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755" y="4645867"/>
            <a:ext cx="2286000" cy="1532309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B489A23D-F21D-42FB-8DF0-A6DCE3AFA0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77" t="21749" r="22771" b="41557"/>
          <a:stretch/>
        </p:blipFill>
        <p:spPr bwMode="auto">
          <a:xfrm>
            <a:off x="2360755" y="48940"/>
            <a:ext cx="2286000" cy="176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A714F71-F45E-4DF7-9E6F-577992246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77" t="21749" r="22771" b="41557"/>
          <a:stretch/>
        </p:blipFill>
        <p:spPr bwMode="auto">
          <a:xfrm>
            <a:off x="74755" y="4531349"/>
            <a:ext cx="2286000" cy="176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C9BA240-7239-42D0-BB1F-AF1AEFC7FE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591" y="239805"/>
            <a:ext cx="1828800" cy="137281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47F50C-9768-4238-8C88-2624F6E27F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049" y="4725613"/>
            <a:ext cx="1828800" cy="1372813"/>
          </a:xfrm>
          <a:prstGeom prst="rect">
            <a:avLst/>
          </a:prstGeom>
        </p:spPr>
      </p:pic>
      <p:pic>
        <p:nvPicPr>
          <p:cNvPr id="12" name="Picture 2" descr="Image result for phyllaplysia taylori">
            <a:extLst>
              <a:ext uri="{FF2B5EF4-FFF2-40B4-BE49-F238E27FC236}">
                <a16:creationId xmlns:a16="http://schemas.microsoft.com/office/drawing/2014/main" id="{99B7A3DB-03A0-456F-AED8-65C8831C78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93" r="12793" b="8505"/>
          <a:stretch/>
        </p:blipFill>
        <p:spPr bwMode="auto">
          <a:xfrm>
            <a:off x="6932755" y="174003"/>
            <a:ext cx="2286000" cy="1581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799B38B-7A31-4150-AE8C-15CE5C04EE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755" y="198360"/>
            <a:ext cx="2286000" cy="156220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8991C1D-E6CE-4088-A2F1-A28AB794CF4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755" y="1638244"/>
            <a:ext cx="2286000" cy="1562204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3658DF1-A756-4AFA-B908-E3C91CA816D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604"/>
          <a:stretch/>
        </p:blipFill>
        <p:spPr>
          <a:xfrm>
            <a:off x="5259246" y="1772115"/>
            <a:ext cx="1449245" cy="137961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21EC14D-73EA-40CD-B114-0DC9BB9A9D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1049" y="1871344"/>
            <a:ext cx="1828800" cy="1445622"/>
          </a:xfrm>
          <a:prstGeom prst="rect">
            <a:avLst/>
          </a:prstGeom>
        </p:spPr>
      </p:pic>
      <p:pic>
        <p:nvPicPr>
          <p:cNvPr id="17" name="Picture 4" descr="Image result for porcellidium">
            <a:extLst>
              <a:ext uri="{FF2B5EF4-FFF2-40B4-BE49-F238E27FC236}">
                <a16:creationId xmlns:a16="http://schemas.microsoft.com/office/drawing/2014/main" id="{442D2E7B-E69F-4A3E-97FF-251742337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726" y="3379214"/>
            <a:ext cx="1421538" cy="1037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4" descr="Image result for porcellidium">
            <a:extLst>
              <a:ext uri="{FF2B5EF4-FFF2-40B4-BE49-F238E27FC236}">
                <a16:creationId xmlns:a16="http://schemas.microsoft.com/office/drawing/2014/main" id="{598EFD82-132E-47F1-9018-6ECFC2B301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986" y="5051168"/>
            <a:ext cx="1421538" cy="1037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8A53800-F2AE-4E6D-B9F8-A0C2F2F9CFA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5320" y="3610972"/>
            <a:ext cx="1913372" cy="93750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5F3F908-512E-4F45-B4C3-E5957E57563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7182" y="5101224"/>
            <a:ext cx="1913372" cy="937506"/>
          </a:xfrm>
          <a:prstGeom prst="rect">
            <a:avLst/>
          </a:prstGeom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F7911923-3321-40F3-AA01-8A2DADD7AD2F}"/>
              </a:ext>
            </a:extLst>
          </p:cNvPr>
          <p:cNvSpPr/>
          <p:nvPr/>
        </p:nvSpPr>
        <p:spPr>
          <a:xfrm>
            <a:off x="6158346" y="379646"/>
            <a:ext cx="279682" cy="279682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5A71ECF-B824-46A1-A1E3-861297ED661F}"/>
              </a:ext>
            </a:extLst>
          </p:cNvPr>
          <p:cNvSpPr/>
          <p:nvPr/>
        </p:nvSpPr>
        <p:spPr>
          <a:xfrm>
            <a:off x="9942232" y="2406086"/>
            <a:ext cx="279682" cy="279682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2734551-D113-441D-87FF-C4FB307407D8}"/>
              </a:ext>
            </a:extLst>
          </p:cNvPr>
          <p:cNvSpPr/>
          <p:nvPr/>
        </p:nvSpPr>
        <p:spPr>
          <a:xfrm>
            <a:off x="11047856" y="4911327"/>
            <a:ext cx="279682" cy="279682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A20FC0F6-2D64-47E3-B08F-801135EA7771}"/>
              </a:ext>
            </a:extLst>
          </p:cNvPr>
          <p:cNvSpPr/>
          <p:nvPr/>
        </p:nvSpPr>
        <p:spPr>
          <a:xfrm>
            <a:off x="1658508" y="3379214"/>
            <a:ext cx="279682" cy="279682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D41E44C-8FBE-471E-B895-590069DBB4A1}"/>
              </a:ext>
            </a:extLst>
          </p:cNvPr>
          <p:cNvSpPr/>
          <p:nvPr/>
        </p:nvSpPr>
        <p:spPr>
          <a:xfrm>
            <a:off x="4074683" y="4961383"/>
            <a:ext cx="279682" cy="279682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A8ABA0A-2F09-4E6F-9A61-1E1C89E18F4B}"/>
              </a:ext>
            </a:extLst>
          </p:cNvPr>
          <p:cNvSpPr/>
          <p:nvPr/>
        </p:nvSpPr>
        <p:spPr>
          <a:xfrm>
            <a:off x="1885814" y="403179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B9C10D9-2221-4F6E-B61B-51E3B5F46DBE}"/>
              </a:ext>
            </a:extLst>
          </p:cNvPr>
          <p:cNvSpPr/>
          <p:nvPr/>
        </p:nvSpPr>
        <p:spPr>
          <a:xfrm>
            <a:off x="3286569" y="392033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B5C86008-F5DF-4C01-856E-3811274D99E3}"/>
              </a:ext>
            </a:extLst>
          </p:cNvPr>
          <p:cNvSpPr/>
          <p:nvPr/>
        </p:nvSpPr>
        <p:spPr>
          <a:xfrm>
            <a:off x="935333" y="1813363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BEED24DF-A81F-42E2-850C-7A981076B9FA}"/>
              </a:ext>
            </a:extLst>
          </p:cNvPr>
          <p:cNvSpPr/>
          <p:nvPr/>
        </p:nvSpPr>
        <p:spPr>
          <a:xfrm>
            <a:off x="3851715" y="1978529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2E666617-1AC5-4DA9-9540-5E14A478CCAD}"/>
              </a:ext>
            </a:extLst>
          </p:cNvPr>
          <p:cNvSpPr/>
          <p:nvPr/>
        </p:nvSpPr>
        <p:spPr>
          <a:xfrm>
            <a:off x="6298187" y="1841652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0A1F11E4-145F-448A-B0D3-161F099FF0A0}"/>
              </a:ext>
            </a:extLst>
          </p:cNvPr>
          <p:cNvSpPr/>
          <p:nvPr/>
        </p:nvSpPr>
        <p:spPr>
          <a:xfrm>
            <a:off x="8465729" y="2068367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742E995-1165-4008-9C59-B81B20CB46C8}"/>
              </a:ext>
            </a:extLst>
          </p:cNvPr>
          <p:cNvSpPr/>
          <p:nvPr/>
        </p:nvSpPr>
        <p:spPr>
          <a:xfrm>
            <a:off x="10787810" y="549178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AD36247A-483D-4DD7-BA86-2888DDF09534}"/>
              </a:ext>
            </a:extLst>
          </p:cNvPr>
          <p:cNvSpPr/>
          <p:nvPr/>
        </p:nvSpPr>
        <p:spPr>
          <a:xfrm>
            <a:off x="7525065" y="3643475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B7E300C-B40A-4C4B-A81A-D758ABA1EF8D}"/>
              </a:ext>
            </a:extLst>
          </p:cNvPr>
          <p:cNvSpPr/>
          <p:nvPr/>
        </p:nvSpPr>
        <p:spPr>
          <a:xfrm>
            <a:off x="6215810" y="3596648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6EB44181-24CF-43F9-8567-FBC545D5E6F0}"/>
              </a:ext>
            </a:extLst>
          </p:cNvPr>
          <p:cNvSpPr/>
          <p:nvPr/>
        </p:nvSpPr>
        <p:spPr>
          <a:xfrm>
            <a:off x="2803706" y="3316966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B0CEFF0-6F8F-4E48-ACD4-CFA94A3AC1A6}"/>
              </a:ext>
            </a:extLst>
          </p:cNvPr>
          <p:cNvSpPr/>
          <p:nvPr/>
        </p:nvSpPr>
        <p:spPr>
          <a:xfrm>
            <a:off x="448433" y="5065023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B1D8C935-F026-44C6-A571-3CCF888996AD}"/>
              </a:ext>
            </a:extLst>
          </p:cNvPr>
          <p:cNvSpPr/>
          <p:nvPr/>
        </p:nvSpPr>
        <p:spPr>
          <a:xfrm>
            <a:off x="5213783" y="5051168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8D9995F-8D6C-4207-8A6B-5F83A3EBE590}"/>
              </a:ext>
            </a:extLst>
          </p:cNvPr>
          <p:cNvSpPr/>
          <p:nvPr/>
        </p:nvSpPr>
        <p:spPr>
          <a:xfrm>
            <a:off x="8546415" y="5148674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908B927-8520-4770-A0E6-A8962AB636E9}"/>
              </a:ext>
            </a:extLst>
          </p:cNvPr>
          <p:cNvSpPr/>
          <p:nvPr/>
        </p:nvSpPr>
        <p:spPr>
          <a:xfrm>
            <a:off x="9916569" y="3877374"/>
            <a:ext cx="279682" cy="279682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4D804154-1118-45CB-B1FF-A70D6D0C4E44}"/>
              </a:ext>
            </a:extLst>
          </p:cNvPr>
          <p:cNvSpPr/>
          <p:nvPr/>
        </p:nvSpPr>
        <p:spPr>
          <a:xfrm>
            <a:off x="2803706" y="6354247"/>
            <a:ext cx="279682" cy="279682"/>
          </a:xfrm>
          <a:prstGeom prst="ellipse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AD9581D-F215-47D4-9132-A382E79D1268}"/>
              </a:ext>
            </a:extLst>
          </p:cNvPr>
          <p:cNvSpPr/>
          <p:nvPr/>
        </p:nvSpPr>
        <p:spPr>
          <a:xfrm>
            <a:off x="6792914" y="6353851"/>
            <a:ext cx="279682" cy="279682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DD7F68B-0F09-43DE-8F61-70AB612678D3}"/>
              </a:ext>
            </a:extLst>
          </p:cNvPr>
          <p:cNvSpPr txBox="1"/>
          <p:nvPr/>
        </p:nvSpPr>
        <p:spPr>
          <a:xfrm>
            <a:off x="3092010" y="6309026"/>
            <a:ext cx="19653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 planktonic form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1B8A1C7-4ADD-4BD4-B77E-F47D9BA10B9C}"/>
              </a:ext>
            </a:extLst>
          </p:cNvPr>
          <p:cNvSpPr txBox="1"/>
          <p:nvPr/>
        </p:nvSpPr>
        <p:spPr>
          <a:xfrm>
            <a:off x="7093082" y="6304816"/>
            <a:ext cx="1789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planktonic larvae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BEFB852F-16CA-4F76-9F7D-C13989E79C1B}"/>
              </a:ext>
            </a:extLst>
          </p:cNvPr>
          <p:cNvSpPr/>
          <p:nvPr/>
        </p:nvSpPr>
        <p:spPr>
          <a:xfrm>
            <a:off x="6438028" y="2048810"/>
            <a:ext cx="279682" cy="279682"/>
          </a:xfrm>
          <a:prstGeom prst="ellipse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8651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5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Whalen</dc:creator>
  <cp:lastModifiedBy>Matt Whalen</cp:lastModifiedBy>
  <cp:revision>8</cp:revision>
  <dcterms:created xsi:type="dcterms:W3CDTF">2019-11-19T20:29:17Z</dcterms:created>
  <dcterms:modified xsi:type="dcterms:W3CDTF">2019-11-19T22:29:46Z</dcterms:modified>
</cp:coreProperties>
</file>

<file path=docProps/thumbnail.jpeg>
</file>